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1" r:id="rId8"/>
    <p:sldId id="259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7FF99-17B0-40E7-9B4B-3A2C4C519447}" type="datetimeFigureOut">
              <a:rPr lang="en-US" smtClean="0"/>
              <a:pPr/>
              <a:t>7/12/2010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BAEFA-8515-4329-AAFE-6A2312647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arina\My%20Documents\blended%20schools\people%20made%20by%20me\rec0707-225604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2" Type="http://schemas.openxmlformats.org/officeDocument/2006/relationships/audio" Target="file:///C:\Documents%20and%20Settings\Marina\My%20Documents\blended%20schools\people%20made%20by%20me\rec0707-184825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Marina\My%20Documents\blended%20schools\people%20made%20by%20me\rec0707-195849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dobe Garamond Pro Bold" pitchFamily="18" charset="0"/>
              </a:rPr>
              <a:t>FIND YOUR PERFECT ROOMMATE!</a:t>
            </a:r>
            <a:endParaRPr lang="en-US" b="1" dirty="0">
              <a:solidFill>
                <a:srgbClr val="0070C0"/>
              </a:solidFill>
              <a:latin typeface="Adobe Garamond Pro Bol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Listening and Writing Practice</a:t>
            </a:r>
          </a:p>
          <a:p>
            <a:r>
              <a:rPr lang="en-US" b="1" dirty="0" smtClean="0"/>
              <a:t>Russian 101</a:t>
            </a:r>
          </a:p>
          <a:p>
            <a:endParaRPr lang="en-US" dirty="0" smtClean="0"/>
          </a:p>
        </p:txBody>
      </p:sp>
      <p:pic>
        <p:nvPicPr>
          <p:cNvPr id="8" name="~PP245.WAV">
            <a:hlinkClick r:id="" action="ppaction://media"/>
          </p:cNvPr>
          <p:cNvPicPr>
            <a:picLocks noRot="1" noChangeAspect="1"/>
          </p:cNvPicPr>
          <p:nvPr>
            <a:wavAudioFile r:embed="rId1" name="~PP245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Your role: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You  are a college student</a:t>
            </a:r>
          </a:p>
          <a:p>
            <a:pPr algn="ctr">
              <a:buNone/>
            </a:pPr>
            <a:r>
              <a:rPr lang="en-US" dirty="0" smtClean="0"/>
              <a:t> looking for a roommate</a:t>
            </a:r>
            <a:endParaRPr lang="en-US" dirty="0"/>
          </a:p>
        </p:txBody>
      </p:sp>
      <p:pic>
        <p:nvPicPr>
          <p:cNvPr id="7" name="~PP1805.WAV">
            <a:hlinkClick r:id="" action="ppaction://media"/>
          </p:cNvPr>
          <p:cNvPicPr>
            <a:picLocks noRot="1" noChangeAspect="1"/>
          </p:cNvPicPr>
          <p:nvPr>
            <a:wavAudioFile r:embed="rId1" name="~PP1805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The situation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2400" dirty="0" smtClean="0"/>
              <a:t>You just moved to a big city and found a perfect</a:t>
            </a:r>
          </a:p>
          <a:p>
            <a:pPr algn="ctr">
              <a:buNone/>
            </a:pPr>
            <a:r>
              <a:rPr lang="en-US" sz="2400" dirty="0" smtClean="0"/>
              <a:t> apartment near the lake! However, you cannot </a:t>
            </a:r>
          </a:p>
          <a:p>
            <a:pPr algn="ctr">
              <a:buNone/>
            </a:pPr>
            <a:r>
              <a:rPr lang="en-US" sz="2400" dirty="0" smtClean="0"/>
              <a:t>afford to pay for it alone. </a:t>
            </a:r>
          </a:p>
          <a:p>
            <a:pPr algn="ctr">
              <a:buNone/>
            </a:pPr>
            <a:r>
              <a:rPr lang="en-US" sz="2400" dirty="0" smtClean="0"/>
              <a:t>You need to find a roommate!</a:t>
            </a:r>
          </a:p>
          <a:p>
            <a:pPr algn="ctr">
              <a:buNone/>
            </a:pPr>
            <a:r>
              <a:rPr lang="en-US" sz="2400" dirty="0" smtClean="0"/>
              <a:t>You received many emails from potential </a:t>
            </a:r>
          </a:p>
          <a:p>
            <a:pPr algn="ctr">
              <a:buNone/>
            </a:pPr>
            <a:r>
              <a:rPr lang="en-US" sz="2400" dirty="0" smtClean="0"/>
              <a:t>roommates and you decided </a:t>
            </a:r>
          </a:p>
          <a:p>
            <a:pPr algn="ctr">
              <a:buNone/>
            </a:pPr>
            <a:r>
              <a:rPr lang="en-US" sz="2400" dirty="0" smtClean="0"/>
              <a:t>to invite 3 for an interview.</a:t>
            </a:r>
          </a:p>
          <a:p>
            <a:pPr algn="ctr">
              <a:buNone/>
            </a:pPr>
            <a:endParaRPr lang="en-US" dirty="0"/>
          </a:p>
        </p:txBody>
      </p:sp>
      <p:pic>
        <p:nvPicPr>
          <p:cNvPr id="7" name="~PP2684.WAV">
            <a:hlinkClick r:id="" action="ppaction://media"/>
          </p:cNvPr>
          <p:cNvPicPr>
            <a:picLocks noRot="1" noChangeAspect="1"/>
          </p:cNvPicPr>
          <p:nvPr>
            <a:wavAudioFile r:embed="rId1" name="~PP2684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Tasks: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400" dirty="0" smtClean="0"/>
              <a:t>Listen to each roommate and fill </a:t>
            </a:r>
          </a:p>
          <a:p>
            <a:pPr algn="ctr">
              <a:buNone/>
            </a:pPr>
            <a:r>
              <a:rPr lang="en-US" sz="2400" dirty="0" smtClean="0"/>
              <a:t>out the table provided. </a:t>
            </a:r>
          </a:p>
          <a:p>
            <a:pPr algn="ctr"/>
            <a:r>
              <a:rPr lang="en-US" sz="2400" dirty="0" smtClean="0"/>
              <a:t>Compare each lady’s interests, hobbies, work </a:t>
            </a:r>
          </a:p>
          <a:p>
            <a:pPr algn="ctr">
              <a:buNone/>
            </a:pPr>
            <a:r>
              <a:rPr lang="en-US" sz="2400" dirty="0" smtClean="0"/>
              <a:t>and study habits with yours and choose </a:t>
            </a:r>
          </a:p>
          <a:p>
            <a:pPr algn="ctr">
              <a:buNone/>
            </a:pPr>
            <a:r>
              <a:rPr lang="en-US" sz="2400" dirty="0" smtClean="0"/>
              <a:t>your perfect roommate! </a:t>
            </a:r>
          </a:p>
          <a:p>
            <a:pPr algn="ctr"/>
            <a:r>
              <a:rPr lang="en-US" sz="2400" dirty="0" smtClean="0"/>
              <a:t>Write an email to each lady in which you</a:t>
            </a:r>
          </a:p>
          <a:p>
            <a:pPr algn="ctr">
              <a:buNone/>
            </a:pPr>
            <a:r>
              <a:rPr lang="en-US" sz="2400" dirty="0" smtClean="0"/>
              <a:t> explain why you did or did not choose her to </a:t>
            </a:r>
          </a:p>
          <a:p>
            <a:pPr algn="ctr">
              <a:buNone/>
            </a:pPr>
            <a:r>
              <a:rPr lang="en-US" sz="2400" dirty="0" smtClean="0"/>
              <a:t>be your roommate.  </a:t>
            </a:r>
          </a:p>
          <a:p>
            <a:pPr algn="ctr">
              <a:buNone/>
            </a:pPr>
            <a:r>
              <a:rPr lang="en-US" sz="2400" i="1" dirty="0" smtClean="0">
                <a:solidFill>
                  <a:srgbClr val="0070C0"/>
                </a:solidFill>
              </a:rPr>
              <a:t>Example: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7" name="~PP2921.WAV">
            <a:hlinkClick r:id="" action="ppaction://media"/>
          </p:cNvPr>
          <p:cNvPicPr>
            <a:picLocks noRot="1" noChangeAspect="1"/>
          </p:cNvPicPr>
          <p:nvPr>
            <a:wavAudioFile r:embed="rId1" name="~PP2921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Sample email: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Дорогая Лена, 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Я выбираю тебя потому что ты </a:t>
            </a:r>
            <a:r>
              <a:rPr lang="ru-RU" dirty="0" smtClean="0"/>
              <a:t>работаешь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учишься и любишь играть в тенис. Я тоже много работаю и играю в тенис. Давай жить вместе!</a:t>
            </a:r>
          </a:p>
          <a:p>
            <a:pPr>
              <a:buNone/>
            </a:pPr>
            <a:r>
              <a:rPr lang="ru-RU" dirty="0" smtClean="0"/>
              <a:t>С уважением,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Катя</a:t>
            </a:r>
          </a:p>
          <a:p>
            <a:pPr>
              <a:buFont typeface="Arial" charset="0"/>
              <a:buChar char="•"/>
            </a:pPr>
            <a:r>
              <a:rPr lang="ru-RU" i="1" dirty="0" smtClean="0"/>
              <a:t>выбирать= </a:t>
            </a:r>
            <a:r>
              <a:rPr lang="en-US" i="1" dirty="0" smtClean="0"/>
              <a:t>to choose</a:t>
            </a:r>
          </a:p>
          <a:p>
            <a:pPr>
              <a:buFont typeface="Arial" charset="0"/>
              <a:buChar char="•"/>
            </a:pPr>
            <a:r>
              <a:rPr lang="en-US" i="1" dirty="0" smtClean="0"/>
              <a:t>_____________________________</a:t>
            </a:r>
            <a:endParaRPr lang="ru-RU" i="1" dirty="0" smtClean="0"/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(Dear Lena</a:t>
            </a:r>
            <a:r>
              <a:rPr lang="ru-RU" dirty="0" smtClean="0">
                <a:solidFill>
                  <a:srgbClr val="0070C0"/>
                </a:solidFill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</a:t>
            </a:r>
            <a:r>
              <a:rPr lang="en-US" dirty="0" smtClean="0">
                <a:solidFill>
                  <a:srgbClr val="0070C0"/>
                </a:solidFill>
              </a:rPr>
              <a:t>I choose you because you work and study and love playing tennis. I also work a lot and play tennis. Let’s live together. Sincerely, Your name)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6" name="~PP2784.WAV">
            <a:hlinkClick r:id="" action="ppaction://media"/>
          </p:cNvPr>
          <p:cNvPicPr>
            <a:picLocks noRot="1" noChangeAspect="1"/>
          </p:cNvPicPr>
          <p:nvPr>
            <a:wavAudioFile r:embed="rId1" name="~PP2784.WAV"/>
          </p:nvPr>
        </p:nvPicPr>
        <p:blipFill>
          <a:blip r:embed="rId3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ИМЯ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УЧЕБА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ХОББИ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ТЫ</a:t>
                      </a:r>
                      <a:r>
                        <a:rPr lang="ru-RU" baseline="0" dirty="0" smtClean="0"/>
                        <a:t> (+ или -)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Match or no match with you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Твой выбор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00400" y="1600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Аня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0" y="1981200"/>
            <a:ext cx="1332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библиотека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2362200"/>
            <a:ext cx="802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школа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274320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гитара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19812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+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9000" y="3429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+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276600" y="4038600"/>
            <a:ext cx="51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00400" y="55626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Listen to 3 interviews now!!!</a:t>
            </a:r>
            <a:endParaRPr lang="en-US" dirty="0"/>
          </a:p>
        </p:txBody>
      </p:sp>
      <p:pic>
        <p:nvPicPr>
          <p:cNvPr id="18" name="~PP738.WAV">
            <a:hlinkClick r:id="" action="ppaction://media"/>
          </p:cNvPr>
          <p:cNvPicPr>
            <a:picLocks noRot="1" noChangeAspect="1"/>
          </p:cNvPicPr>
          <p:nvPr>
            <a:wavAudioFile r:embed="rId2" name="~PP738.WAV"/>
          </p:nvPr>
        </p:nvPicPr>
        <p:blipFill>
          <a:blip r:embed="rId4" cstate="print"/>
          <a:stretch>
            <a:fillRect/>
          </a:stretch>
        </p:blipFill>
        <p:spPr>
          <a:xfrm>
            <a:off x="8702675" y="641667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1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Анна Иванова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4" name="Content Placeholder 3" descr="Ros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5" name="Picture 4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1600200"/>
            <a:ext cx="3371850" cy="4495800"/>
          </a:xfrm>
          <a:prstGeom prst="rect">
            <a:avLst/>
          </a:prstGeom>
        </p:spPr>
      </p:pic>
      <p:pic>
        <p:nvPicPr>
          <p:cNvPr id="6" name="Picture 5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5600" y="1600200"/>
            <a:ext cx="3371850" cy="4495800"/>
          </a:xfrm>
          <a:prstGeom prst="rect">
            <a:avLst/>
          </a:prstGeom>
        </p:spPr>
      </p:pic>
      <p:pic>
        <p:nvPicPr>
          <p:cNvPr id="7" name="Picture 6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1600200"/>
            <a:ext cx="3371850" cy="4495800"/>
          </a:xfrm>
          <a:prstGeom prst="rect">
            <a:avLst/>
          </a:prstGeom>
        </p:spPr>
      </p:pic>
      <p:pic>
        <p:nvPicPr>
          <p:cNvPr id="8" name="Picture 7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9875" y="1600200"/>
            <a:ext cx="3438525" cy="4584700"/>
          </a:xfrm>
          <a:prstGeom prst="rect">
            <a:avLst/>
          </a:prstGeom>
        </p:spPr>
      </p:pic>
      <p:pic>
        <p:nvPicPr>
          <p:cNvPr id="9" name="Picture 8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1600200"/>
            <a:ext cx="3457575" cy="4610100"/>
          </a:xfrm>
          <a:prstGeom prst="rect">
            <a:avLst/>
          </a:prstGeom>
        </p:spPr>
      </p:pic>
      <p:pic>
        <p:nvPicPr>
          <p:cNvPr id="10" name="Picture 9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1600200"/>
            <a:ext cx="3429000" cy="4572000"/>
          </a:xfrm>
          <a:prstGeom prst="rect">
            <a:avLst/>
          </a:prstGeom>
        </p:spPr>
      </p:pic>
      <p:pic>
        <p:nvPicPr>
          <p:cNvPr id="11" name="Picture 10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1600200"/>
            <a:ext cx="3429000" cy="4572000"/>
          </a:xfrm>
          <a:prstGeom prst="rect">
            <a:avLst/>
          </a:prstGeom>
        </p:spPr>
      </p:pic>
      <p:pic>
        <p:nvPicPr>
          <p:cNvPr id="12" name="Picture 11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1600200"/>
            <a:ext cx="3438525" cy="4584700"/>
          </a:xfrm>
          <a:prstGeom prst="rect">
            <a:avLst/>
          </a:prstGeom>
        </p:spPr>
      </p:pic>
      <p:pic>
        <p:nvPicPr>
          <p:cNvPr id="13" name="Picture 12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1600200"/>
            <a:ext cx="3505200" cy="4673600"/>
          </a:xfrm>
          <a:prstGeom prst="rect">
            <a:avLst/>
          </a:prstGeom>
        </p:spPr>
      </p:pic>
      <p:pic>
        <p:nvPicPr>
          <p:cNvPr id="14" name="Picture 13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600199"/>
            <a:ext cx="3514724" cy="4686299"/>
          </a:xfrm>
          <a:prstGeom prst="rect">
            <a:avLst/>
          </a:prstGeom>
        </p:spPr>
      </p:pic>
      <p:pic>
        <p:nvPicPr>
          <p:cNvPr id="15" name="Picture 14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1600200"/>
            <a:ext cx="3505200" cy="4673600"/>
          </a:xfrm>
          <a:prstGeom prst="rect">
            <a:avLst/>
          </a:prstGeom>
        </p:spPr>
      </p:pic>
      <p:pic>
        <p:nvPicPr>
          <p:cNvPr id="16" name="Picture 15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574801"/>
            <a:ext cx="3505200" cy="4673600"/>
          </a:xfrm>
          <a:prstGeom prst="rect">
            <a:avLst/>
          </a:prstGeom>
        </p:spPr>
      </p:pic>
      <p:pic>
        <p:nvPicPr>
          <p:cNvPr id="17" name="Picture 16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600200"/>
            <a:ext cx="3486150" cy="4648200"/>
          </a:xfrm>
          <a:prstGeom prst="rect">
            <a:avLst/>
          </a:prstGeom>
        </p:spPr>
      </p:pic>
      <p:pic>
        <p:nvPicPr>
          <p:cNvPr id="18" name="Picture 17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600200"/>
            <a:ext cx="3486150" cy="4648200"/>
          </a:xfrm>
          <a:prstGeom prst="rect">
            <a:avLst/>
          </a:prstGeom>
        </p:spPr>
      </p:pic>
      <p:pic>
        <p:nvPicPr>
          <p:cNvPr id="19" name="Picture 18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600200"/>
            <a:ext cx="3505200" cy="4673600"/>
          </a:xfrm>
          <a:prstGeom prst="rect">
            <a:avLst/>
          </a:prstGeom>
        </p:spPr>
      </p:pic>
      <p:pic>
        <p:nvPicPr>
          <p:cNvPr id="20" name="Picture 19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600200"/>
            <a:ext cx="3514725" cy="4686300"/>
          </a:xfrm>
          <a:prstGeom prst="rect">
            <a:avLst/>
          </a:prstGeom>
        </p:spPr>
      </p:pic>
      <p:pic>
        <p:nvPicPr>
          <p:cNvPr id="21" name="Picture 20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1600200"/>
            <a:ext cx="3505200" cy="4673600"/>
          </a:xfrm>
          <a:prstGeom prst="rect">
            <a:avLst/>
          </a:prstGeom>
        </p:spPr>
      </p:pic>
      <p:pic>
        <p:nvPicPr>
          <p:cNvPr id="22" name="Picture 21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600199"/>
            <a:ext cx="3495676" cy="4660901"/>
          </a:xfrm>
          <a:prstGeom prst="rect">
            <a:avLst/>
          </a:prstGeom>
        </p:spPr>
      </p:pic>
      <p:pic>
        <p:nvPicPr>
          <p:cNvPr id="23" name="Picture 22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600200"/>
            <a:ext cx="3486150" cy="4648200"/>
          </a:xfrm>
          <a:prstGeom prst="rect">
            <a:avLst/>
          </a:prstGeom>
        </p:spPr>
      </p:pic>
      <p:pic>
        <p:nvPicPr>
          <p:cNvPr id="24" name="Picture 23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0" y="1600200"/>
            <a:ext cx="3514725" cy="4686300"/>
          </a:xfrm>
          <a:prstGeom prst="rect">
            <a:avLst/>
          </a:prstGeom>
        </p:spPr>
      </p:pic>
      <p:pic>
        <p:nvPicPr>
          <p:cNvPr id="25" name="Picture 24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600200"/>
            <a:ext cx="3514725" cy="4686300"/>
          </a:xfrm>
          <a:prstGeom prst="rect">
            <a:avLst/>
          </a:prstGeom>
        </p:spPr>
      </p:pic>
      <p:pic>
        <p:nvPicPr>
          <p:cNvPr id="26" name="Picture 25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3675" y="1600200"/>
            <a:ext cx="3514725" cy="4686300"/>
          </a:xfrm>
          <a:prstGeom prst="rect">
            <a:avLst/>
          </a:prstGeom>
        </p:spPr>
      </p:pic>
      <p:pic>
        <p:nvPicPr>
          <p:cNvPr id="27" name="Picture 26" descr="Rosa_open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1524000"/>
            <a:ext cx="3571875" cy="4762500"/>
          </a:xfrm>
          <a:prstGeom prst="rect">
            <a:avLst/>
          </a:prstGeom>
        </p:spPr>
      </p:pic>
      <p:pic>
        <p:nvPicPr>
          <p:cNvPr id="28" name="Picture 27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524000"/>
            <a:ext cx="3581400" cy="4775200"/>
          </a:xfrm>
          <a:prstGeom prst="rect">
            <a:avLst/>
          </a:prstGeom>
        </p:spPr>
      </p:pic>
      <p:pic>
        <p:nvPicPr>
          <p:cNvPr id="29" name="Picture 28" descr="Rosaclosed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43201" y="1524000"/>
            <a:ext cx="3505200" cy="4673600"/>
          </a:xfrm>
          <a:prstGeom prst="rect">
            <a:avLst/>
          </a:prstGeom>
        </p:spPr>
      </p:pic>
      <p:pic>
        <p:nvPicPr>
          <p:cNvPr id="30" name="Picture 29" descr="Ro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1524000"/>
            <a:ext cx="3581400" cy="4775200"/>
          </a:xfrm>
          <a:prstGeom prst="rect">
            <a:avLst/>
          </a:prstGeom>
        </p:spPr>
      </p:pic>
      <p:pic>
        <p:nvPicPr>
          <p:cNvPr id="37" name="rec0707-2256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9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6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rec0707-18482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6019800" y="5257800"/>
            <a:ext cx="304800" cy="30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Катя Симонова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4" name="Content Placeholder 3" descr="marina.JPG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5" name="Picture 4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6" name="Picture 5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7" name="Picture 6" descr="marinahalfclosedmouth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8" name="Picture 7" descr="marina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5600" y="1600200"/>
            <a:ext cx="3448050" cy="4597400"/>
          </a:xfrm>
          <a:prstGeom prst="rect">
            <a:avLst/>
          </a:prstGeom>
        </p:spPr>
      </p:pic>
      <p:pic>
        <p:nvPicPr>
          <p:cNvPr id="9" name="Picture 8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0" name="Picture 9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1" name="Picture 10" descr="marinahalfclosedmouth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2" name="Picture 11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3" name="Picture 12" descr="marina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4" name="Picture 13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5" name="Picture 14" descr="marinahalfclosedmouth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6" name="Picture 15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7" name="Picture 16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19" name="Picture 18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20" name="Picture 19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676400"/>
            <a:ext cx="3429000" cy="4572000"/>
          </a:xfrm>
          <a:prstGeom prst="rect">
            <a:avLst/>
          </a:prstGeom>
        </p:spPr>
      </p:pic>
      <p:pic>
        <p:nvPicPr>
          <p:cNvPr id="21" name="Picture 20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22" name="Picture 21" descr="marina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24" name="Picture 23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25" name="Picture 24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26" name="Picture 25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30" name="Picture 29" descr="marina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95600" y="1600200"/>
            <a:ext cx="3429000" cy="4572000"/>
          </a:xfrm>
          <a:prstGeom prst="rect">
            <a:avLst/>
          </a:prstGeom>
        </p:spPr>
      </p:pic>
      <p:pic>
        <p:nvPicPr>
          <p:cNvPr id="31" name="Picture 30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1600200"/>
            <a:ext cx="3486150" cy="4648200"/>
          </a:xfrm>
          <a:prstGeom prst="rect">
            <a:avLst/>
          </a:prstGeom>
        </p:spPr>
      </p:pic>
      <p:pic>
        <p:nvPicPr>
          <p:cNvPr id="32" name="Picture 31" descr="marinahalfclosedmouth.JPG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19400" y="1600200"/>
            <a:ext cx="3505200" cy="4673600"/>
          </a:xfrm>
          <a:prstGeom prst="rect">
            <a:avLst/>
          </a:prstGeom>
        </p:spPr>
      </p:pic>
      <p:pic>
        <p:nvPicPr>
          <p:cNvPr id="33" name="Picture 32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1600200"/>
            <a:ext cx="3467100" cy="4622800"/>
          </a:xfrm>
          <a:prstGeom prst="rect">
            <a:avLst/>
          </a:prstGeom>
        </p:spPr>
      </p:pic>
      <p:pic>
        <p:nvPicPr>
          <p:cNvPr id="34" name="Picture 33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1600200"/>
            <a:ext cx="3505200" cy="4673600"/>
          </a:xfrm>
          <a:prstGeom prst="rect">
            <a:avLst/>
          </a:prstGeom>
        </p:spPr>
      </p:pic>
      <p:pic>
        <p:nvPicPr>
          <p:cNvPr id="36" name="Picture 35" descr="marinaclosedmouth.JP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19400" y="1600200"/>
            <a:ext cx="3486150" cy="4648200"/>
          </a:xfrm>
          <a:prstGeom prst="rect">
            <a:avLst/>
          </a:prstGeom>
        </p:spPr>
      </p:pic>
      <p:pic>
        <p:nvPicPr>
          <p:cNvPr id="37" name="Picture 36" descr="marinaopenmouth.JP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1600200"/>
            <a:ext cx="3486150" cy="4648200"/>
          </a:xfrm>
          <a:prstGeom prst="rect">
            <a:avLst/>
          </a:prstGeom>
        </p:spPr>
      </p:pic>
      <p:pic>
        <p:nvPicPr>
          <p:cNvPr id="41" name="rec0707-18482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2" name="Picture 41" descr="marina.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1600200"/>
            <a:ext cx="3505200" cy="4673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1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9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showWhenStopped="0">
                <p:cTn id="9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Наташа Петрова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4" name="Content Placeholder 3" descr="mar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148681"/>
            <a:ext cx="4572000" cy="3429000"/>
          </a:xfrm>
        </p:spPr>
      </p:pic>
      <p:pic>
        <p:nvPicPr>
          <p:cNvPr id="5" name="Picture 4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6" name="Picture 5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7" name="Picture 6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8" name="Picture 7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9" name="Picture 8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0" name="Picture 9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2" name="Picture 11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3" name="Picture 12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4" name="Picture 13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5" name="Picture 14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6" name="Picture 15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7" name="Picture 16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8" name="Picture 17" descr="ma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19" name="Picture 18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0" name="Picture 19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1" name="Picture 20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2" name="Picture 21" descr="maryclosed_mout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3" name="Picture 22" descr="maryopen_mout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4" name="Picture 23" descr="ma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133600"/>
            <a:ext cx="4572000" cy="3429000"/>
          </a:xfrm>
          <a:prstGeom prst="rect">
            <a:avLst/>
          </a:prstGeom>
        </p:spPr>
      </p:pic>
      <p:pic>
        <p:nvPicPr>
          <p:cNvPr id="25" name="rec0707-19584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1628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3.2|3.3|3|8.5|2.3|7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253</Words>
  <Application>Microsoft Office PowerPoint</Application>
  <PresentationFormat>On-screen Show (4:3)</PresentationFormat>
  <Paragraphs>54</Paragraphs>
  <Slides>9</Slides>
  <Notes>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FIND YOUR PERFECT ROOMMATE!</vt:lpstr>
      <vt:lpstr>Your role:</vt:lpstr>
      <vt:lpstr>The situation</vt:lpstr>
      <vt:lpstr>Tasks:</vt:lpstr>
      <vt:lpstr>Sample email:</vt:lpstr>
      <vt:lpstr>таблица</vt:lpstr>
      <vt:lpstr>Анна Иванова</vt:lpstr>
      <vt:lpstr>Катя Симонова</vt:lpstr>
      <vt:lpstr>Наташа Петрова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 YOUR PERFECT ROOMMATE!</dc:title>
  <dc:creator> </dc:creator>
  <cp:lastModifiedBy> </cp:lastModifiedBy>
  <cp:revision>22</cp:revision>
  <dcterms:created xsi:type="dcterms:W3CDTF">2010-07-07T20:35:14Z</dcterms:created>
  <dcterms:modified xsi:type="dcterms:W3CDTF">2010-07-12T18:59:27Z</dcterms:modified>
</cp:coreProperties>
</file>